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83042-2458-46E5-804D-B642438FA2F2}" type="datetimeFigureOut">
              <a:rPr lang="en-US" smtClean="0"/>
              <a:pPr/>
              <a:t>11/24/2010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ABCE-A8CF-4CF4-9BA7-80C9316118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83042-2458-46E5-804D-B642438FA2F2}" type="datetimeFigureOut">
              <a:rPr lang="en-US" smtClean="0"/>
              <a:pPr/>
              <a:t>11/24/2010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ABCE-A8CF-4CF4-9BA7-80C9316118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83042-2458-46E5-804D-B642438FA2F2}" type="datetimeFigureOut">
              <a:rPr lang="en-US" smtClean="0"/>
              <a:pPr/>
              <a:t>11/24/2010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ABCE-A8CF-4CF4-9BA7-80C9316118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83042-2458-46E5-804D-B642438FA2F2}" type="datetimeFigureOut">
              <a:rPr lang="en-US" smtClean="0"/>
              <a:pPr/>
              <a:t>11/24/2010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ABCE-A8CF-4CF4-9BA7-80C9316118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83042-2458-46E5-804D-B642438FA2F2}" type="datetimeFigureOut">
              <a:rPr lang="en-US" smtClean="0"/>
              <a:pPr/>
              <a:t>11/24/2010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ABCE-A8CF-4CF4-9BA7-80C9316118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83042-2458-46E5-804D-B642438FA2F2}" type="datetimeFigureOut">
              <a:rPr lang="en-US" smtClean="0"/>
              <a:pPr/>
              <a:t>11/24/2010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ABCE-A8CF-4CF4-9BA7-80C9316118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83042-2458-46E5-804D-B642438FA2F2}" type="datetimeFigureOut">
              <a:rPr lang="en-US" smtClean="0"/>
              <a:pPr/>
              <a:t>11/24/2010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ABCE-A8CF-4CF4-9BA7-80C9316118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83042-2458-46E5-804D-B642438FA2F2}" type="datetimeFigureOut">
              <a:rPr lang="en-US" smtClean="0"/>
              <a:pPr/>
              <a:t>11/24/2010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ABCE-A8CF-4CF4-9BA7-80C9316118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83042-2458-46E5-804D-B642438FA2F2}" type="datetimeFigureOut">
              <a:rPr lang="en-US" smtClean="0"/>
              <a:pPr/>
              <a:t>11/24/2010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ABCE-A8CF-4CF4-9BA7-80C9316118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83042-2458-46E5-804D-B642438FA2F2}" type="datetimeFigureOut">
              <a:rPr lang="en-US" smtClean="0"/>
              <a:pPr/>
              <a:t>11/24/2010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ABCE-A8CF-4CF4-9BA7-80C9316118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83042-2458-46E5-804D-B642438FA2F2}" type="datetimeFigureOut">
              <a:rPr lang="en-US" smtClean="0"/>
              <a:pPr/>
              <a:t>11/24/2010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C7DABCE-A8CF-4CF4-9BA7-80C93161186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4783042-2458-46E5-804D-B642438FA2F2}" type="datetimeFigureOut">
              <a:rPr lang="en-US" smtClean="0"/>
              <a:pPr/>
              <a:t>11/24/2010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C7DABCE-A8CF-4CF4-9BA7-80C931611867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wmf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21</a:t>
            </a:r>
            <a:r>
              <a:rPr lang="en-US" baseline="30000" dirty="0" smtClean="0"/>
              <a:t>st</a:t>
            </a:r>
            <a:r>
              <a:rPr lang="en-US" dirty="0" smtClean="0"/>
              <a:t> Century Skills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  Michelle Flicek</a:t>
            </a:r>
          </a:p>
          <a:p>
            <a:r>
              <a:rPr lang="en-US" dirty="0" smtClean="0"/>
              <a:t>November 2010</a:t>
            </a:r>
            <a:endParaRPr lang="en-US" dirty="0"/>
          </a:p>
        </p:txBody>
      </p:sp>
      <p:pic>
        <p:nvPicPr>
          <p:cNvPr id="2050" name="Picture 2" descr="C:\Program Files (x86)\Microsoft Office\MEDIA\CAGCAT10\j019538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3124200"/>
            <a:ext cx="3200400" cy="326721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Algerian" pitchFamily="82" charset="0"/>
              </a:rPr>
              <a:t>Solution Fluency</a:t>
            </a:r>
            <a:endParaRPr lang="en-US" dirty="0">
              <a:latin typeface="Algerian" pitchFamily="82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u="sng" dirty="0" smtClean="0"/>
              <a:t>Creativity + problem solving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*defining what the problem is</a:t>
            </a:r>
          </a:p>
          <a:p>
            <a:pPr>
              <a:buNone/>
            </a:pPr>
            <a:r>
              <a:rPr lang="en-US" dirty="0" smtClean="0"/>
              <a:t>*applying a solution to a problem</a:t>
            </a:r>
          </a:p>
          <a:p>
            <a:pPr>
              <a:buNone/>
            </a:pPr>
            <a:r>
              <a:rPr lang="en-US" dirty="0" smtClean="0"/>
              <a:t>*evaluating the process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 rot="304017">
            <a:off x="243240" y="955557"/>
            <a:ext cx="2866319" cy="4718286"/>
          </a:xfrm>
        </p:spPr>
        <p:txBody>
          <a:bodyPr>
            <a:normAutofit/>
          </a:bodyPr>
          <a:lstStyle/>
          <a:p>
            <a:r>
              <a:rPr lang="en-US" sz="1600" u="sng" dirty="0" smtClean="0"/>
              <a:t>Locating digital media, but also effectively assessing the information that is found</a:t>
            </a:r>
          </a:p>
          <a:p>
            <a:endParaRPr lang="en-US" sz="1600" dirty="0" smtClean="0"/>
          </a:p>
          <a:p>
            <a:r>
              <a:rPr lang="en-US" sz="1600" dirty="0" smtClean="0"/>
              <a:t>-evaluate the data they find</a:t>
            </a:r>
          </a:p>
          <a:p>
            <a:r>
              <a:rPr lang="en-US" sz="1600" dirty="0" smtClean="0"/>
              <a:t>-understand what information is accurate and find other sources to verify it</a:t>
            </a:r>
          </a:p>
          <a:p>
            <a:r>
              <a:rPr lang="en-US" sz="1600" dirty="0" smtClean="0"/>
              <a:t>-use a variety of informational sources and searching tools</a:t>
            </a:r>
          </a:p>
          <a:p>
            <a:r>
              <a:rPr lang="en-US" sz="1600" dirty="0" smtClean="0"/>
              <a:t>-know which tools to use that will help them best locate the answers to their questions</a:t>
            </a:r>
            <a:endParaRPr lang="en-US" sz="16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00" y="762000"/>
            <a:ext cx="4495800" cy="1524001"/>
          </a:xfrm>
        </p:spPr>
        <p:txBody>
          <a:bodyPr>
            <a:noAutofit/>
          </a:bodyPr>
          <a:lstStyle/>
          <a:p>
            <a:r>
              <a:rPr lang="en-US" sz="320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Information Fluency</a:t>
            </a:r>
            <a:br>
              <a:rPr lang="en-US" sz="320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r>
              <a:rPr lang="en-US" sz="320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/>
            </a:r>
            <a:br>
              <a:rPr lang="en-US" sz="320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/>
          </a:p>
        </p:txBody>
      </p:sp>
      <p:pic>
        <p:nvPicPr>
          <p:cNvPr id="1026" name="Picture 2" descr="C:\Program Files (x86)\Microsoft Office\MEDIA\CAGCAT10\j0300520.gif"/>
          <p:cNvPicPr>
            <a:picLocks noGrp="1" noChangeAspect="1" noChangeArrowheads="1" noCrop="1"/>
          </p:cNvPicPr>
          <p:nvPr>
            <p:ph type="pic" idx="1"/>
          </p:nvPr>
        </p:nvPicPr>
        <p:blipFill>
          <a:blip r:embed="rId2" cstate="print"/>
          <a:srcRect t="514" b="514"/>
          <a:stretch>
            <a:fillRect/>
          </a:stretch>
        </p:blipFill>
        <p:spPr bwMode="auto">
          <a:xfrm rot="420000">
            <a:off x="3270381" y="1181125"/>
            <a:ext cx="4617720" cy="393192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FF00"/>
                </a:solidFill>
              </a:rPr>
              <a:t>Collaboration Fluency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en-US" u="sng" dirty="0" smtClean="0"/>
              <a:t>Cooperatively working with virtual and real partners in an online environment</a:t>
            </a:r>
          </a:p>
          <a:p>
            <a:pPr algn="ctr"/>
            <a:endParaRPr lang="en-US" u="sng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Interact with people all over  the world on projects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Communicate with  others to receive new information</a:t>
            </a:r>
            <a:endParaRPr lang="en-US" dirty="0"/>
          </a:p>
        </p:txBody>
      </p:sp>
      <p:pic>
        <p:nvPicPr>
          <p:cNvPr id="2050" name="Picture 2" descr="C:\Users\Owner\AppData\Local\Microsoft\Windows\Temporary Internet Files\Content.IE5\GKU5PNTC\MP90043837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4114800"/>
            <a:ext cx="3810000" cy="25508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752600" y="762000"/>
            <a:ext cx="60887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Creativity Fluency</a:t>
            </a:r>
            <a:endParaRPr lang="en-US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95400" y="2438400"/>
            <a:ext cx="7162800" cy="2308324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Use art to gain meaning</a:t>
            </a:r>
          </a:p>
          <a:p>
            <a:endParaRPr lang="en-US" sz="3600" dirty="0">
              <a:solidFill>
                <a:schemeClr val="bg1"/>
              </a:solidFill>
            </a:endParaRPr>
          </a:p>
          <a:p>
            <a:r>
              <a:rPr lang="en-US" sz="3600" dirty="0" smtClean="0">
                <a:solidFill>
                  <a:schemeClr val="bg1"/>
                </a:solidFill>
              </a:rPr>
              <a:t>*Use their imagination to create items like stories</a:t>
            </a:r>
            <a:endParaRPr lang="en-US" sz="3600" dirty="0">
              <a:solidFill>
                <a:schemeClr val="bg1"/>
              </a:solidFill>
            </a:endParaRPr>
          </a:p>
        </p:txBody>
      </p:sp>
      <p:pic>
        <p:nvPicPr>
          <p:cNvPr id="3074" name="Picture 2" descr="C:\Users\Owner\AppData\Local\Microsoft\Windows\Temporary Internet Files\Content.IE5\PZVVSP37\MC90024124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4724400"/>
            <a:ext cx="1641348" cy="1818742"/>
          </a:xfrm>
          <a:prstGeom prst="rect">
            <a:avLst/>
          </a:prstGeom>
          <a:noFill/>
        </p:spPr>
      </p:pic>
      <p:pic>
        <p:nvPicPr>
          <p:cNvPr id="3075" name="Picture 3" descr="C:\Users\Owner\AppData\Local\Microsoft\Windows\Temporary Internet Files\Content.IE5\1JC4KXW2\MP900409426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4724400"/>
            <a:ext cx="1219200" cy="1811989"/>
          </a:xfrm>
          <a:prstGeom prst="rect">
            <a:avLst/>
          </a:prstGeom>
          <a:noFill/>
        </p:spPr>
      </p:pic>
      <p:pic>
        <p:nvPicPr>
          <p:cNvPr id="3076" name="Picture 4" descr="C:\Users\Owner\AppData\Local\Microsoft\Windows\Temporary Internet Files\Content.IE5\1JC4KXW2\MP90044237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0400" y="4876800"/>
            <a:ext cx="2514600" cy="1671469"/>
          </a:xfrm>
          <a:prstGeom prst="rect">
            <a:avLst/>
          </a:prstGeom>
          <a:noFill/>
        </p:spPr>
      </p:pic>
      <p:pic>
        <p:nvPicPr>
          <p:cNvPr id="3077" name="Picture 5" descr="C:\Program Files (x86)\Microsoft Office\MEDIA\CAGCAT10\j0234657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0" y="2514600"/>
            <a:ext cx="1085393" cy="1056434"/>
          </a:xfrm>
          <a:prstGeom prst="rect">
            <a:avLst/>
          </a:prstGeom>
          <a:noFill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>
                <a:solidFill>
                  <a:srgbClr val="7030A0"/>
                </a:solidFill>
                <a:latin typeface="Britannic Bold" pitchFamily="34" charset="0"/>
              </a:rPr>
              <a:t>Media Fluency</a:t>
            </a:r>
            <a:endParaRPr lang="en-US" sz="5400" dirty="0">
              <a:solidFill>
                <a:srgbClr val="7030A0"/>
              </a:solidFill>
              <a:latin typeface="Britannic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Communicate with others through digital media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r>
              <a:rPr lang="en-US" sz="2800" dirty="0" smtClean="0"/>
              <a:t>-Evaluate and analyze communication media and also create original digital media</a:t>
            </a:r>
          </a:p>
          <a:p>
            <a:r>
              <a:rPr lang="en-US" sz="2800" dirty="0" smtClean="0"/>
              <a:t>-Use digital media products to show they understand what is being taught</a:t>
            </a:r>
            <a:endParaRPr lang="en-US" sz="2800" dirty="0"/>
          </a:p>
        </p:txBody>
      </p:sp>
      <p:pic>
        <p:nvPicPr>
          <p:cNvPr id="1026" name="Picture 2" descr="C:\Users\Owner\AppData\Local\Microsoft\Windows\Temporary Internet Files\Content.IE5\R09FI6JD\MC900030046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0" y="2743200"/>
            <a:ext cx="3555323" cy="18288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0070C0"/>
                </a:solidFill>
                <a:latin typeface="Lucida Console" pitchFamily="49" charset="0"/>
              </a:rPr>
              <a:t>Digital Citizen</a:t>
            </a:r>
            <a:endParaRPr lang="en-US" dirty="0">
              <a:solidFill>
                <a:srgbClr val="0070C0"/>
              </a:solidFill>
              <a:latin typeface="Lucida Console" pitchFamily="49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8200" y="2286000"/>
            <a:ext cx="7696200" cy="292387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u="sng" dirty="0" smtClean="0">
                <a:solidFill>
                  <a:srgbClr val="00B0F0"/>
                </a:solidFill>
              </a:rPr>
              <a:t>Consistency with their off line personality online</a:t>
            </a:r>
          </a:p>
          <a:p>
            <a:endParaRPr lang="en-US" dirty="0" smtClean="0">
              <a:solidFill>
                <a:srgbClr val="00B0F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B0F0"/>
                </a:solidFill>
              </a:rPr>
              <a:t>Internet Safety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B0F0"/>
                </a:solidFill>
              </a:rPr>
              <a:t>Create appearances that are similar to their own personalities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B0F0"/>
                </a:solidFill>
              </a:rPr>
              <a:t>Realize that others may not be who they say they are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B0F0"/>
                </a:solidFill>
              </a:rPr>
              <a:t>Make appropriate online judgments about what is safe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66800" y="5410200"/>
            <a:ext cx="731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Off line:  	</a:t>
            </a:r>
            <a:r>
              <a:rPr lang="en-US" dirty="0" smtClean="0"/>
              <a:t> 	</a:t>
            </a:r>
            <a:r>
              <a:rPr lang="en-US" dirty="0" smtClean="0"/>
              <a:t>	Online:</a:t>
            </a:r>
            <a:endParaRPr lang="en-US" dirty="0"/>
          </a:p>
        </p:txBody>
      </p:sp>
      <p:pic>
        <p:nvPicPr>
          <p:cNvPr id="8" name="Picture 7" descr="IMG_188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0" y="5410200"/>
            <a:ext cx="1295400" cy="971550"/>
          </a:xfrm>
          <a:prstGeom prst="rect">
            <a:avLst/>
          </a:prstGeom>
        </p:spPr>
      </p:pic>
      <p:pic>
        <p:nvPicPr>
          <p:cNvPr id="9" name="Picture 8" descr="IMG_188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9800" y="5410200"/>
            <a:ext cx="1295400" cy="97155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Works cited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295400" y="2362200"/>
            <a:ext cx="7239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Jukes, Ian, McCain, Ted &amp; Crockett, Lee. (2010).  </a:t>
            </a:r>
            <a:r>
              <a:rPr lang="en-US" i="1" dirty="0" smtClean="0"/>
              <a:t>Understanding the 	Digital Generation:  Teaching and Learning in the New Digital 	Landscape.  Kelowna, British Columbia:  21</a:t>
            </a:r>
            <a:r>
              <a:rPr lang="en-US" i="1" baseline="30000" dirty="0" smtClean="0"/>
              <a:t>st</a:t>
            </a:r>
            <a:r>
              <a:rPr lang="en-US" i="1" dirty="0" smtClean="0"/>
              <a:t> Century Fluency 	Project Inc.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59</TotalTime>
  <Words>232</Words>
  <Application>Microsoft Office PowerPoint</Application>
  <PresentationFormat>On-screen Show (4:3)</PresentationFormat>
  <Paragraphs>39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Flow</vt:lpstr>
      <vt:lpstr>21st Century Skills</vt:lpstr>
      <vt:lpstr>Solution Fluency</vt:lpstr>
      <vt:lpstr>Information Fluency   </vt:lpstr>
      <vt:lpstr>Collaboration Fluency</vt:lpstr>
      <vt:lpstr>Slide 5</vt:lpstr>
      <vt:lpstr>Media Fluency</vt:lpstr>
      <vt:lpstr>Digital Citizen</vt:lpstr>
      <vt:lpstr>Works cited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21st Century Skills</dc:title>
  <dc:creator>Owner</dc:creator>
  <cp:lastModifiedBy>Owner</cp:lastModifiedBy>
  <cp:revision>9</cp:revision>
  <dcterms:created xsi:type="dcterms:W3CDTF">2010-11-23T00:38:05Z</dcterms:created>
  <dcterms:modified xsi:type="dcterms:W3CDTF">2010-11-25T03:07:14Z</dcterms:modified>
</cp:coreProperties>
</file>